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61" r:id="rId2"/>
    <p:sldId id="258" r:id="rId3"/>
    <p:sldId id="257" r:id="rId4"/>
    <p:sldId id="259" r:id="rId5"/>
    <p:sldId id="260" r:id="rId6"/>
    <p:sldId id="262" r:id="rId7"/>
    <p:sldId id="263" r:id="rId8"/>
    <p:sldId id="264" r:id="rId9"/>
    <p:sldId id="265" r:id="rId10"/>
    <p:sldId id="306" r:id="rId11"/>
    <p:sldId id="266" r:id="rId12"/>
    <p:sldId id="267" r:id="rId13"/>
    <p:sldId id="268" r:id="rId14"/>
    <p:sldId id="269" r:id="rId15"/>
    <p:sldId id="275" r:id="rId16"/>
    <p:sldId id="274" r:id="rId17"/>
    <p:sldId id="276" r:id="rId18"/>
    <p:sldId id="273" r:id="rId19"/>
    <p:sldId id="278" r:id="rId20"/>
    <p:sldId id="272" r:id="rId21"/>
    <p:sldId id="277" r:id="rId22"/>
    <p:sldId id="271" r:id="rId23"/>
    <p:sldId id="270" r:id="rId24"/>
    <p:sldId id="283" r:id="rId25"/>
    <p:sldId id="282" r:id="rId26"/>
    <p:sldId id="281" r:id="rId27"/>
    <p:sldId id="280" r:id="rId28"/>
    <p:sldId id="279" r:id="rId29"/>
    <p:sldId id="284" r:id="rId30"/>
    <p:sldId id="288" r:id="rId31"/>
    <p:sldId id="287" r:id="rId32"/>
    <p:sldId id="286" r:id="rId33"/>
    <p:sldId id="285" r:id="rId34"/>
    <p:sldId id="292" r:id="rId35"/>
    <p:sldId id="291" r:id="rId36"/>
    <p:sldId id="290" r:id="rId37"/>
    <p:sldId id="289" r:id="rId38"/>
    <p:sldId id="294" r:id="rId39"/>
    <p:sldId id="293" r:id="rId40"/>
    <p:sldId id="297" r:id="rId41"/>
    <p:sldId id="296" r:id="rId42"/>
    <p:sldId id="299" r:id="rId43"/>
    <p:sldId id="298" r:id="rId44"/>
    <p:sldId id="300" r:id="rId45"/>
    <p:sldId id="295" r:id="rId46"/>
    <p:sldId id="302" r:id="rId47"/>
    <p:sldId id="301" r:id="rId48"/>
    <p:sldId id="303" r:id="rId49"/>
    <p:sldId id="304" r:id="rId50"/>
    <p:sldId id="305" r:id="rId51"/>
    <p:sldId id="307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9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6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8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1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9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6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96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60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76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17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46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3729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1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6949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55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45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6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DE8A2CF-7DD0-4A89-B9BD-8EE04859DC55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D1C147D-7AFF-4579-BF50-DECFEA0FC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383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4542" y="44873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err="1"/>
              <a:t>Kalemat</a:t>
            </a:r>
            <a:r>
              <a:rPr lang="en-US" sz="5400" b="1" dirty="0"/>
              <a:t> - </a:t>
            </a:r>
            <a:r>
              <a:rPr lang="en-US" sz="5400" b="1" dirty="0" err="1"/>
              <a:t>kuwaityia</a:t>
            </a:r>
            <a:endParaRPr lang="en-US" sz="5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27" y="741218"/>
            <a:ext cx="8359630" cy="3614738"/>
          </a:xfrm>
        </p:spPr>
      </p:pic>
    </p:spTree>
    <p:extLst>
      <p:ext uri="{BB962C8B-B14F-4D97-AF65-F5344CB8AC3E}">
        <p14:creationId xmlns:p14="http://schemas.microsoft.com/office/powerpoint/2010/main" val="1319986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4757" y="4501186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6000" dirty="0"/>
              <a:t>هلا يالغالية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4757" y="699654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 </a:t>
            </a:r>
            <a:r>
              <a:rPr lang="en-US" sz="7200" b="1" dirty="0" err="1"/>
              <a:t>Hala</a:t>
            </a:r>
            <a:r>
              <a:rPr lang="en-US" sz="7200" b="1" dirty="0"/>
              <a:t> </a:t>
            </a:r>
            <a:r>
              <a:rPr lang="en-US" sz="7200" b="1" dirty="0" err="1"/>
              <a:t>Ya</a:t>
            </a:r>
            <a:r>
              <a:rPr lang="en-US" sz="7200" b="1" dirty="0"/>
              <a:t> </a:t>
            </a:r>
            <a:r>
              <a:rPr lang="en-US" sz="7200" b="1" dirty="0" err="1"/>
              <a:t>alqalyia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7039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7885" y="4473477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400" dirty="0"/>
              <a:t>هلا فيج / فيك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7885" y="630382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sz="4800" b="1" dirty="0" err="1"/>
              <a:t>Hala</a:t>
            </a:r>
            <a:r>
              <a:rPr lang="en-US" sz="4800" b="1" dirty="0"/>
              <a:t> </a:t>
            </a:r>
            <a:r>
              <a:rPr lang="en-US" sz="4800" b="1" dirty="0" err="1"/>
              <a:t>feech</a:t>
            </a:r>
            <a:r>
              <a:rPr lang="en-US" sz="4800" b="1" dirty="0"/>
              <a:t> / girl</a:t>
            </a:r>
          </a:p>
          <a:p>
            <a:pPr algn="ctr"/>
            <a:r>
              <a:rPr lang="en-US" sz="4800" b="1" dirty="0" err="1"/>
              <a:t>Hala</a:t>
            </a:r>
            <a:r>
              <a:rPr lang="en-US" sz="4800" b="1" dirty="0"/>
              <a:t> </a:t>
            </a:r>
            <a:r>
              <a:rPr lang="en-US" sz="4800" b="1" dirty="0" err="1"/>
              <a:t>feek</a:t>
            </a:r>
            <a:r>
              <a:rPr lang="en-US" sz="4800" b="1" dirty="0"/>
              <a:t> / boy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05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0284" y="4473478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نورت الدنيا يالغالي / يالغالية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0284" y="685800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s-ES" sz="4800" b="1" dirty="0" err="1"/>
              <a:t>Nawart</a:t>
            </a:r>
            <a:r>
              <a:rPr lang="es-ES" sz="4800" b="1" dirty="0"/>
              <a:t> Al </a:t>
            </a:r>
            <a:r>
              <a:rPr lang="es-ES" sz="4800" b="1" dirty="0" err="1"/>
              <a:t>denyia</a:t>
            </a:r>
            <a:r>
              <a:rPr lang="es-ES" sz="4800" b="1" dirty="0"/>
              <a:t> : </a:t>
            </a:r>
          </a:p>
          <a:p>
            <a:r>
              <a:rPr lang="es-ES" sz="3600" b="1" dirty="0"/>
              <a:t> ya Al </a:t>
            </a:r>
            <a:r>
              <a:rPr lang="es-ES" sz="3600" b="1" dirty="0" err="1"/>
              <a:t>qali</a:t>
            </a:r>
            <a:r>
              <a:rPr lang="es-ES" sz="3600" b="1" dirty="0"/>
              <a:t> - </a:t>
            </a:r>
            <a:r>
              <a:rPr lang="es-ES" sz="3600" b="1" dirty="0" err="1"/>
              <a:t>boy</a:t>
            </a:r>
            <a:r>
              <a:rPr lang="es-ES" sz="3600" b="1" dirty="0"/>
              <a:t> </a:t>
            </a:r>
          </a:p>
          <a:p>
            <a:r>
              <a:rPr lang="es-ES" sz="3600" b="1" dirty="0"/>
              <a:t>Ya Al </a:t>
            </a:r>
            <a:r>
              <a:rPr lang="es-ES" sz="3600" b="1" dirty="0" err="1"/>
              <a:t>qalyia</a:t>
            </a:r>
            <a:r>
              <a:rPr lang="es-ES" sz="3600" b="1" dirty="0"/>
              <a:t> - g</a:t>
            </a:r>
            <a:r>
              <a:rPr lang="en-US" sz="3600" b="1" dirty="0" err="1"/>
              <a:t>irl</a:t>
            </a:r>
            <a:endParaRPr lang="es-ES" sz="36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6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121" y="4501187"/>
            <a:ext cx="8534400" cy="1507067"/>
          </a:xfrm>
        </p:spPr>
        <p:txBody>
          <a:bodyPr/>
          <a:lstStyle/>
          <a:p>
            <a:pPr algn="ctr"/>
            <a:r>
              <a:rPr lang="ar-KW" dirty="0"/>
              <a:t>حمدالله على سلامتك / سلامتج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121" y="727363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800" b="1" dirty="0"/>
              <a:t>Ham- </a:t>
            </a:r>
            <a:r>
              <a:rPr lang="en-US" sz="4800" b="1" dirty="0" err="1"/>
              <a:t>dellah</a:t>
            </a:r>
            <a:r>
              <a:rPr lang="en-US" sz="4800" b="1" dirty="0"/>
              <a:t> ala</a:t>
            </a:r>
            <a:r>
              <a:rPr lang="ar-KW" sz="4800" b="1" dirty="0"/>
              <a:t>:</a:t>
            </a:r>
          </a:p>
          <a:p>
            <a:r>
              <a:rPr lang="en-US" sz="4000" b="1" dirty="0"/>
              <a:t> </a:t>
            </a:r>
            <a:r>
              <a:rPr lang="en-US" sz="4000" b="1" dirty="0" err="1"/>
              <a:t>salantek</a:t>
            </a:r>
            <a:r>
              <a:rPr lang="en-US" sz="4000" b="1" dirty="0"/>
              <a:t> - boy </a:t>
            </a:r>
          </a:p>
          <a:p>
            <a:r>
              <a:rPr lang="en-US" sz="4000" b="1" dirty="0" err="1"/>
              <a:t>salamtich</a:t>
            </a:r>
            <a:r>
              <a:rPr lang="en-US" sz="4000" b="1" dirty="0"/>
              <a:t> - girl</a:t>
            </a:r>
          </a:p>
          <a:p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1826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539" y="44873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400" dirty="0"/>
              <a:t>عسى ما شر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539" y="713509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b="1" dirty="0" err="1"/>
              <a:t>Asa</a:t>
            </a:r>
            <a:r>
              <a:rPr lang="en-US" sz="4800" b="1" dirty="0"/>
              <a:t> </a:t>
            </a:r>
            <a:r>
              <a:rPr lang="en-US" sz="4800" b="1" dirty="0" err="1"/>
              <a:t>maa</a:t>
            </a:r>
            <a:r>
              <a:rPr lang="en-US" sz="4800" b="1" dirty="0"/>
              <a:t> </a:t>
            </a:r>
            <a:r>
              <a:rPr lang="en-US" sz="4800" b="1" dirty="0" err="1"/>
              <a:t>shar</a:t>
            </a:r>
            <a:r>
              <a:rPr lang="en-US" sz="4800" b="1" dirty="0"/>
              <a:t>  </a:t>
            </a:r>
            <a:r>
              <a:rPr lang="en-US" sz="4800" b="1" dirty="0" err="1"/>
              <a:t>ya</a:t>
            </a:r>
            <a:r>
              <a:rPr lang="en-US" sz="4800" b="1" dirty="0"/>
              <a:t> bad </a:t>
            </a:r>
            <a:r>
              <a:rPr lang="en-US" sz="4800" b="1" dirty="0" err="1"/>
              <a:t>rasi</a:t>
            </a:r>
            <a:r>
              <a:rPr lang="en-US" sz="4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090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2" y="4473478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لا تخاف / لا تخافين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412" y="727364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4400" b="1" dirty="0"/>
              <a:t>La </a:t>
            </a:r>
            <a:r>
              <a:rPr lang="en-US" sz="4400" b="1" dirty="0" err="1"/>
              <a:t>takhaf</a:t>
            </a:r>
            <a:r>
              <a:rPr lang="en-US" sz="4400" b="1" dirty="0"/>
              <a:t> / boy </a:t>
            </a:r>
          </a:p>
          <a:p>
            <a:r>
              <a:rPr lang="en-US" sz="4400" b="1" dirty="0"/>
              <a:t>La </a:t>
            </a:r>
            <a:r>
              <a:rPr lang="en-US" sz="4400" b="1" dirty="0" err="1"/>
              <a:t>takhafeen</a:t>
            </a:r>
            <a:r>
              <a:rPr lang="en-US" sz="4400" b="1" dirty="0"/>
              <a:t> / girl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6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848" y="44873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400" dirty="0"/>
              <a:t>اجر وعافية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1848" y="872065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Ager </a:t>
            </a:r>
            <a:r>
              <a:rPr lang="en-US" sz="5400" b="1" dirty="0" err="1"/>
              <a:t>wa</a:t>
            </a:r>
            <a:r>
              <a:rPr lang="en-US" sz="5400" b="1" dirty="0"/>
              <a:t> </a:t>
            </a:r>
            <a:r>
              <a:rPr lang="en-US" sz="5400" b="1" dirty="0" err="1"/>
              <a:t>afia</a:t>
            </a:r>
            <a:r>
              <a:rPr lang="en-US" sz="5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224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2" y="4418059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ماتشوف شر / ماتشوفين شر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412" y="685800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4000" b="1" dirty="0"/>
              <a:t>Ma </a:t>
            </a:r>
            <a:r>
              <a:rPr lang="en-US" sz="4000" b="1" dirty="0" err="1"/>
              <a:t>tshoof</a:t>
            </a:r>
            <a:r>
              <a:rPr lang="en-US" sz="4000" b="1" dirty="0"/>
              <a:t> </a:t>
            </a:r>
            <a:r>
              <a:rPr lang="en-US" sz="4000" b="1" dirty="0" err="1"/>
              <a:t>shar</a:t>
            </a:r>
            <a:r>
              <a:rPr lang="en-US" sz="4000" b="1" dirty="0"/>
              <a:t> / boy</a:t>
            </a:r>
          </a:p>
          <a:p>
            <a:r>
              <a:rPr lang="en-US" sz="4000" b="1" dirty="0"/>
              <a:t>Ma </a:t>
            </a:r>
            <a:r>
              <a:rPr lang="en-US" sz="4000" b="1" dirty="0" err="1"/>
              <a:t>tshofeen</a:t>
            </a:r>
            <a:r>
              <a:rPr lang="en-US" sz="4000" b="1" dirty="0"/>
              <a:t> </a:t>
            </a:r>
            <a:r>
              <a:rPr lang="en-US" sz="4000" b="1" dirty="0" err="1"/>
              <a:t>shar</a:t>
            </a:r>
            <a:r>
              <a:rPr lang="en-US" sz="4000" b="1" dirty="0"/>
              <a:t> / girl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45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6430" y="4445768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لو سمحت / لو سمجتي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6430" y="588819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400" b="1" dirty="0"/>
              <a:t>Law </a:t>
            </a:r>
            <a:r>
              <a:rPr lang="en-US" sz="4400" b="1" dirty="0" err="1"/>
              <a:t>samaht</a:t>
            </a:r>
            <a:r>
              <a:rPr lang="en-US" sz="4400" b="1" dirty="0"/>
              <a:t> / boy</a:t>
            </a:r>
          </a:p>
          <a:p>
            <a:r>
              <a:rPr lang="en-US" sz="4400" b="1" dirty="0"/>
              <a:t>Law </a:t>
            </a:r>
            <a:r>
              <a:rPr lang="en-US" sz="4400" b="1" dirty="0" err="1"/>
              <a:t>samahti</a:t>
            </a:r>
            <a:r>
              <a:rPr lang="en-US" sz="4400" b="1" dirty="0"/>
              <a:t> / girl</a:t>
            </a:r>
          </a:p>
        </p:txBody>
      </p:sp>
    </p:spTree>
    <p:extLst>
      <p:ext uri="{BB962C8B-B14F-4D97-AF65-F5344CB8AC3E}">
        <p14:creationId xmlns:p14="http://schemas.microsoft.com/office/powerpoint/2010/main" val="420110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703" y="4584313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طال عمرك / طال عمرج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5703" y="727364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4400" b="1" dirty="0" err="1"/>
              <a:t>Taal</a:t>
            </a:r>
            <a:r>
              <a:rPr lang="en-US" sz="4400" b="1" dirty="0"/>
              <a:t> </a:t>
            </a:r>
            <a:r>
              <a:rPr lang="en-US" sz="4400" b="1" dirty="0" err="1"/>
              <a:t>Omrek</a:t>
            </a:r>
            <a:r>
              <a:rPr lang="en-US" sz="4400" b="1" dirty="0"/>
              <a:t> / boy </a:t>
            </a:r>
          </a:p>
          <a:p>
            <a:r>
              <a:rPr lang="en-US" sz="4400" b="1" dirty="0" err="1"/>
              <a:t>Taal</a:t>
            </a:r>
            <a:r>
              <a:rPr lang="en-US" sz="4400" b="1" dirty="0"/>
              <a:t> </a:t>
            </a:r>
            <a:r>
              <a:rPr lang="en-US" sz="4400" b="1" dirty="0" err="1"/>
              <a:t>Omrech</a:t>
            </a:r>
            <a:r>
              <a:rPr lang="en-US" sz="4400" b="1" dirty="0"/>
              <a:t> / girl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5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30" y="44873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400" dirty="0"/>
              <a:t>اختي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8830" y="768928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7200" b="1" dirty="0" err="1"/>
              <a:t>Okhti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459458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30" y="4445768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400" dirty="0"/>
              <a:t>اخوي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8830" y="658091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 err="1"/>
              <a:t>Okhoi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48439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57" y="4556604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800" dirty="0"/>
              <a:t>يما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9557" y="741218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Uma</a:t>
            </a:r>
          </a:p>
        </p:txBody>
      </p:sp>
    </p:spTree>
    <p:extLst>
      <p:ext uri="{BB962C8B-B14F-4D97-AF65-F5344CB8AC3E}">
        <p14:creationId xmlns:p14="http://schemas.microsoft.com/office/powerpoint/2010/main" val="1239856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121" y="4459623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5400" dirty="0"/>
              <a:t>يبا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121" y="713509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 err="1"/>
              <a:t>Uba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4028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994" y="4459623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عزيزي / عزيزتي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994" y="616527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800" b="1" dirty="0" err="1"/>
              <a:t>Azizi</a:t>
            </a:r>
            <a:r>
              <a:rPr lang="en-US" sz="4800" b="1" dirty="0"/>
              <a:t> / boy</a:t>
            </a:r>
            <a:endParaRPr lang="ar-KW" sz="4800" b="1" dirty="0"/>
          </a:p>
          <a:p>
            <a:r>
              <a:rPr lang="en-US" sz="4800" b="1" dirty="0" err="1"/>
              <a:t>Azizti</a:t>
            </a:r>
            <a:r>
              <a:rPr lang="en-US" sz="4800" b="1" dirty="0"/>
              <a:t> / girl </a:t>
            </a:r>
          </a:p>
        </p:txBody>
      </p:sp>
    </p:spTree>
    <p:extLst>
      <p:ext uri="{BB962C8B-B14F-4D97-AF65-F5344CB8AC3E}">
        <p14:creationId xmlns:p14="http://schemas.microsoft.com/office/powerpoint/2010/main" val="2697100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57" y="4473477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800" dirty="0"/>
              <a:t>حجي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9557" y="741218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Haji</a:t>
            </a:r>
          </a:p>
        </p:txBody>
      </p:sp>
    </p:spTree>
    <p:extLst>
      <p:ext uri="{BB962C8B-B14F-4D97-AF65-F5344CB8AC3E}">
        <p14:creationId xmlns:p14="http://schemas.microsoft.com/office/powerpoint/2010/main" val="2898254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2" y="4528895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400" dirty="0"/>
              <a:t>حجية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412" y="755072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 err="1"/>
              <a:t>Hajiyia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87692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576" y="4445769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خالي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2576" y="658091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8000" b="1" dirty="0"/>
              <a:t>Khali</a:t>
            </a:r>
          </a:p>
        </p:txBody>
      </p:sp>
    </p:spTree>
    <p:extLst>
      <p:ext uri="{BB962C8B-B14F-4D97-AF65-F5344CB8AC3E}">
        <p14:creationId xmlns:p14="http://schemas.microsoft.com/office/powerpoint/2010/main" val="2634469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140" y="454275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خالتي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140" y="741218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sz="7200" b="1" dirty="0"/>
              <a:t>Khalti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4960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2" y="4473478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عمي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412" y="699654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Ami</a:t>
            </a:r>
          </a:p>
        </p:txBody>
      </p:sp>
    </p:spTree>
    <p:extLst>
      <p:ext uri="{BB962C8B-B14F-4D97-AF65-F5344CB8AC3E}">
        <p14:creationId xmlns:p14="http://schemas.microsoft.com/office/powerpoint/2010/main" val="619293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2" y="4556605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عمتي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412" y="741218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7200" b="1" dirty="0" err="1"/>
              <a:t>Amiti</a:t>
            </a:r>
            <a:r>
              <a:rPr lang="en-US" sz="7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7924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575" y="4473478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السلام عليكم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2575" y="685800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Al Salam </a:t>
            </a:r>
            <a:r>
              <a:rPr lang="en-US" sz="6000" b="1" dirty="0" err="1"/>
              <a:t>Alikum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64056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848" y="4515041"/>
            <a:ext cx="8534400" cy="1507067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ar-KW" dirty="0"/>
              <a:t> </a:t>
            </a:r>
            <a:r>
              <a:rPr lang="ar-KW" sz="4000" dirty="0"/>
              <a:t>صباح الخير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1848" y="727364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Sabah Al kheer</a:t>
            </a:r>
          </a:p>
        </p:txBody>
      </p:sp>
    </p:spTree>
    <p:extLst>
      <p:ext uri="{BB962C8B-B14F-4D97-AF65-F5344CB8AC3E}">
        <p14:creationId xmlns:p14="http://schemas.microsoft.com/office/powerpoint/2010/main" val="397253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30" y="44873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مساء الخير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8830" y="699655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 err="1"/>
              <a:t>Masaa</a:t>
            </a:r>
            <a:r>
              <a:rPr lang="en-US" sz="6600" b="1" dirty="0"/>
              <a:t> al kheer</a:t>
            </a:r>
          </a:p>
        </p:txBody>
      </p:sp>
    </p:spTree>
    <p:extLst>
      <p:ext uri="{BB962C8B-B14F-4D97-AF65-F5344CB8AC3E}">
        <p14:creationId xmlns:p14="http://schemas.microsoft.com/office/powerpoint/2010/main" val="172272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2" y="454275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صحة وعافية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412" y="727364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 err="1"/>
              <a:t>Seha</a:t>
            </a:r>
            <a:r>
              <a:rPr lang="en-US" sz="6600" b="1" dirty="0"/>
              <a:t> </a:t>
            </a:r>
            <a:r>
              <a:rPr lang="en-US" sz="6600" b="1" dirty="0" err="1"/>
              <a:t>wa</a:t>
            </a:r>
            <a:r>
              <a:rPr lang="en-US" sz="6600" b="1" dirty="0"/>
              <a:t> </a:t>
            </a:r>
            <a:r>
              <a:rPr lang="en-US" sz="6600" b="1" dirty="0" err="1"/>
              <a:t>Afia</a:t>
            </a:r>
            <a:r>
              <a:rPr lang="en-US" sz="6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732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703" y="4528895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بالعافية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5703" y="727364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Bel </a:t>
            </a:r>
            <a:r>
              <a:rPr lang="en-US" sz="6600" b="1" dirty="0" err="1"/>
              <a:t>Afia</a:t>
            </a:r>
            <a:r>
              <a:rPr lang="en-US" sz="6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461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121" y="4499646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حمدالله على السلامة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121" y="872065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b="1" dirty="0" err="1"/>
              <a:t>Hamdellah</a:t>
            </a:r>
            <a:r>
              <a:rPr lang="en-US" sz="4800" b="1" dirty="0"/>
              <a:t>  Ala  Al </a:t>
            </a:r>
            <a:r>
              <a:rPr lang="en-US" sz="4800" b="1" dirty="0" err="1"/>
              <a:t>salama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67292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576" y="4528896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افتح حلجك / حلجج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2576" y="713509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5400" b="1" dirty="0" err="1"/>
              <a:t>Eftah</a:t>
            </a:r>
            <a:r>
              <a:rPr lang="en-US" sz="5400" b="1" dirty="0"/>
              <a:t>  </a:t>
            </a:r>
            <a:r>
              <a:rPr lang="en-US" sz="5400" b="1" dirty="0" err="1"/>
              <a:t>halgek</a:t>
            </a:r>
            <a:r>
              <a:rPr lang="en-US" sz="5400" b="1" dirty="0"/>
              <a:t> / boy </a:t>
            </a:r>
          </a:p>
          <a:p>
            <a:r>
              <a:rPr lang="en-US" sz="5400" b="1" dirty="0" err="1"/>
              <a:t>halgech</a:t>
            </a:r>
            <a:r>
              <a:rPr lang="en-US" sz="5400" b="1" dirty="0"/>
              <a:t> / girl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35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722" y="454275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تحت اللسان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722" y="644236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err="1"/>
              <a:t>Taht</a:t>
            </a:r>
            <a:r>
              <a:rPr lang="en-US" sz="5400" b="1" dirty="0"/>
              <a:t>  al </a:t>
            </a:r>
            <a:r>
              <a:rPr lang="en-US" sz="5400" b="1" dirty="0" err="1"/>
              <a:t>lesan</a:t>
            </a:r>
            <a:r>
              <a:rPr lang="en-US" sz="5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538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703" y="454275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سكر ايدك / ايدج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5703" y="713509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4800" b="1" dirty="0" err="1"/>
              <a:t>Saker</a:t>
            </a:r>
            <a:r>
              <a:rPr lang="en-US" sz="4800" b="1" dirty="0"/>
              <a:t> </a:t>
            </a:r>
            <a:r>
              <a:rPr lang="en-US" sz="4800" b="1" dirty="0" err="1"/>
              <a:t>Eedek</a:t>
            </a:r>
            <a:r>
              <a:rPr lang="en-US" sz="4800" b="1" dirty="0"/>
              <a:t> / boy </a:t>
            </a:r>
          </a:p>
          <a:p>
            <a:r>
              <a:rPr lang="en-US" sz="4800" b="1" dirty="0" err="1"/>
              <a:t>Eedech</a:t>
            </a:r>
            <a:r>
              <a:rPr lang="en-US" sz="4800" b="1" dirty="0"/>
              <a:t> / girl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7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994" y="4528896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انزل من السرير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994" y="713510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b="1" dirty="0" err="1"/>
              <a:t>Enzel</a:t>
            </a:r>
            <a:r>
              <a:rPr lang="en-US" sz="4800" b="1" dirty="0"/>
              <a:t> men al </a:t>
            </a:r>
            <a:r>
              <a:rPr lang="en-US" sz="4800" b="1" dirty="0" err="1"/>
              <a:t>sareer</a:t>
            </a:r>
            <a:r>
              <a:rPr lang="en-US" sz="4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28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976" y="4501186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اشوي اشوي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976" y="713509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 err="1"/>
              <a:t>Shwai</a:t>
            </a:r>
            <a:r>
              <a:rPr lang="en-US" sz="6600" b="1" dirty="0"/>
              <a:t> </a:t>
            </a:r>
            <a:r>
              <a:rPr lang="en-US" sz="6600" b="1" dirty="0" err="1"/>
              <a:t>shwai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6762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994" y="4487332"/>
            <a:ext cx="8534400" cy="1507067"/>
          </a:xfrm>
        </p:spPr>
        <p:txBody>
          <a:bodyPr/>
          <a:lstStyle/>
          <a:p>
            <a:pPr algn="ctr"/>
            <a:r>
              <a:rPr lang="ar-KW" dirty="0"/>
              <a:t>ا</a:t>
            </a:r>
            <a:r>
              <a:rPr lang="ar-KW" sz="4000" dirty="0"/>
              <a:t>رفع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994" y="741218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7200" b="1" dirty="0" err="1"/>
              <a:t>Erfaa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89348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2" y="4459623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800" dirty="0"/>
              <a:t>نزل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412" y="727364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 err="1"/>
              <a:t>Nazel</a:t>
            </a:r>
            <a:r>
              <a:rPr lang="en-US" sz="6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163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121" y="4459623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نمشي بالجناح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121" y="741218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 err="1"/>
              <a:t>Namshi</a:t>
            </a:r>
            <a:r>
              <a:rPr lang="en-US" sz="6000" b="1" dirty="0"/>
              <a:t>  bel </a:t>
            </a:r>
            <a:r>
              <a:rPr lang="en-US" sz="6000" b="1" dirty="0" err="1"/>
              <a:t>ganah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79978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6431" y="46397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طبيعي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6431" y="872065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 err="1"/>
              <a:t>Tabiee</a:t>
            </a:r>
            <a:r>
              <a:rPr lang="en-US" sz="6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71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703" y="4556605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لا تتحرك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5703" y="768928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La </a:t>
            </a:r>
            <a:r>
              <a:rPr lang="en-US" sz="6600" b="1" dirty="0" err="1"/>
              <a:t>Titharak</a:t>
            </a:r>
            <a:r>
              <a:rPr lang="en-US" sz="6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329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576" y="44873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خذ نفس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2576" y="872065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 err="1"/>
              <a:t>Khoth</a:t>
            </a:r>
            <a:r>
              <a:rPr lang="en-US" sz="6600" b="1" dirty="0"/>
              <a:t> </a:t>
            </a:r>
            <a:r>
              <a:rPr lang="en-US" sz="6600" b="1" dirty="0" err="1"/>
              <a:t>Nafas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4803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121" y="445962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في فحص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121" y="671945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Fe  Fahs </a:t>
            </a:r>
          </a:p>
        </p:txBody>
      </p:sp>
    </p:spTree>
    <p:extLst>
      <p:ext uri="{BB962C8B-B14F-4D97-AF65-F5344CB8AC3E}">
        <p14:creationId xmlns:p14="http://schemas.microsoft.com/office/powerpoint/2010/main" val="235416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848" y="4528895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في علاج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1848" y="727364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Fe </a:t>
            </a:r>
            <a:r>
              <a:rPr lang="en-US" sz="6000" b="1" dirty="0" err="1"/>
              <a:t>Elag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4239512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2" y="4570459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في سونار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412" y="713510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Fe sonar</a:t>
            </a:r>
          </a:p>
        </p:txBody>
      </p:sp>
    </p:spTree>
    <p:extLst>
      <p:ext uri="{BB962C8B-B14F-4D97-AF65-F5344CB8AC3E}">
        <p14:creationId xmlns:p14="http://schemas.microsoft.com/office/powerpoint/2010/main" val="2659193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2" y="44873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في دخول مستشفى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1012" y="713510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Fe </a:t>
            </a:r>
            <a:r>
              <a:rPr lang="en-US" sz="5400" b="1" dirty="0" err="1"/>
              <a:t>Dokhool</a:t>
            </a:r>
            <a:r>
              <a:rPr lang="en-US" sz="5400" b="1" dirty="0"/>
              <a:t> </a:t>
            </a:r>
            <a:r>
              <a:rPr lang="en-US" sz="5400" b="1" dirty="0" err="1"/>
              <a:t>Mostashfa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901032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994" y="44873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في ابرة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994" y="685800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Fe </a:t>
            </a:r>
            <a:r>
              <a:rPr lang="en-US" sz="6600" b="1" dirty="0" err="1"/>
              <a:t>Ebra</a:t>
            </a:r>
            <a:r>
              <a:rPr lang="en-US" sz="6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9320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122" y="4501186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بطاقة المدنية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122" y="644237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 err="1"/>
              <a:t>Betaqa</a:t>
            </a:r>
            <a:r>
              <a:rPr lang="en-US" sz="6000" b="1" dirty="0"/>
              <a:t> Al </a:t>
            </a:r>
            <a:r>
              <a:rPr lang="en-US" sz="6000" b="1" dirty="0" err="1"/>
              <a:t>madanyia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726132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57" y="4473478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لازم توقيع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9557" y="755072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 err="1"/>
              <a:t>Lazem</a:t>
            </a:r>
            <a:r>
              <a:rPr lang="en-US" sz="6000" b="1" dirty="0"/>
              <a:t>  </a:t>
            </a:r>
            <a:r>
              <a:rPr lang="en-US" sz="6000" b="1" dirty="0" err="1"/>
              <a:t>Tawqe'e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203492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139" y="4528895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كرسي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139" y="741218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7200" b="1" dirty="0" err="1"/>
              <a:t>Kursi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476269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6430" y="469515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تروللي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6430" y="872065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 err="1"/>
              <a:t>Troli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60438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139" y="44873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ar-KW" sz="4000" dirty="0"/>
              <a:t>ضماد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139" y="872065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7200" b="1" dirty="0" err="1"/>
              <a:t>Damad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236918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945" y="454275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err="1"/>
              <a:t>Tadarab</a:t>
            </a:r>
            <a:r>
              <a:rPr lang="en-US" sz="5400" b="1" dirty="0"/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64" y="630382"/>
            <a:ext cx="8728363" cy="3614738"/>
          </a:xfrm>
        </p:spPr>
      </p:pic>
    </p:spTree>
    <p:extLst>
      <p:ext uri="{BB962C8B-B14F-4D97-AF65-F5344CB8AC3E}">
        <p14:creationId xmlns:p14="http://schemas.microsoft.com/office/powerpoint/2010/main" val="1847265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139" y="4501187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Thank you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139" y="713509"/>
            <a:ext cx="8534400" cy="36152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 err="1"/>
              <a:t>Fatma</a:t>
            </a:r>
            <a:r>
              <a:rPr lang="en-US" sz="6000" b="1" dirty="0"/>
              <a:t> Al Abdullah</a:t>
            </a:r>
          </a:p>
        </p:txBody>
      </p:sp>
    </p:spTree>
    <p:extLst>
      <p:ext uri="{BB962C8B-B14F-4D97-AF65-F5344CB8AC3E}">
        <p14:creationId xmlns:p14="http://schemas.microsoft.com/office/powerpoint/2010/main" val="138787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154</TotalTime>
  <Words>286</Words>
  <Application>Microsoft Office PowerPoint</Application>
  <PresentationFormat>شاشة عريضة</PresentationFormat>
  <Paragraphs>112</Paragraphs>
  <Slides>51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51</vt:i4>
      </vt:variant>
    </vt:vector>
  </HeadingPairs>
  <TitlesOfParts>
    <vt:vector size="52" baseType="lpstr">
      <vt:lpstr>Slice</vt:lpstr>
      <vt:lpstr>Kalemat - kuwaityia</vt:lpstr>
      <vt:lpstr>هلا يالغالية</vt:lpstr>
      <vt:lpstr>هلا فيج / فيك </vt:lpstr>
      <vt:lpstr>نورت الدنيا يالغالي / يالغالية</vt:lpstr>
      <vt:lpstr>حمدالله على سلامتك / سلامتج</vt:lpstr>
      <vt:lpstr>عسى ما شر </vt:lpstr>
      <vt:lpstr>لا تخاف / لا تخافين</vt:lpstr>
      <vt:lpstr>اجر وعافية</vt:lpstr>
      <vt:lpstr>ماتشوف شر / ماتشوفين شر </vt:lpstr>
      <vt:lpstr>لو سمحت / لو سمجتي </vt:lpstr>
      <vt:lpstr>طال عمرك / طال عمرج</vt:lpstr>
      <vt:lpstr>اختي</vt:lpstr>
      <vt:lpstr>اخوي</vt:lpstr>
      <vt:lpstr>يما </vt:lpstr>
      <vt:lpstr>يبا</vt:lpstr>
      <vt:lpstr>عزيزي / عزيزتي</vt:lpstr>
      <vt:lpstr>حجي</vt:lpstr>
      <vt:lpstr>حجية</vt:lpstr>
      <vt:lpstr>خالي</vt:lpstr>
      <vt:lpstr>خالتي</vt:lpstr>
      <vt:lpstr>عمي</vt:lpstr>
      <vt:lpstr>عمتي</vt:lpstr>
      <vt:lpstr>السلام عليكم </vt:lpstr>
      <vt:lpstr>  صباح الخير</vt:lpstr>
      <vt:lpstr>مساء الخير </vt:lpstr>
      <vt:lpstr>صحة وعافية</vt:lpstr>
      <vt:lpstr>بالعافية</vt:lpstr>
      <vt:lpstr>حمدالله على السلامة</vt:lpstr>
      <vt:lpstr>افتح حلجك / حلجج</vt:lpstr>
      <vt:lpstr>تحت اللسان</vt:lpstr>
      <vt:lpstr>سكر ايدك / ايدج</vt:lpstr>
      <vt:lpstr>انزل من السرير</vt:lpstr>
      <vt:lpstr>اشوي اشوي</vt:lpstr>
      <vt:lpstr>ارفع</vt:lpstr>
      <vt:lpstr>نزل</vt:lpstr>
      <vt:lpstr>نمشي بالجناح</vt:lpstr>
      <vt:lpstr>طبيعي</vt:lpstr>
      <vt:lpstr>لا تتحرك</vt:lpstr>
      <vt:lpstr>خذ نفس</vt:lpstr>
      <vt:lpstr>في فحص</vt:lpstr>
      <vt:lpstr>في علاج</vt:lpstr>
      <vt:lpstr>في سونار</vt:lpstr>
      <vt:lpstr>في دخول مستشفى</vt:lpstr>
      <vt:lpstr>في ابرة</vt:lpstr>
      <vt:lpstr>بطاقة المدنية</vt:lpstr>
      <vt:lpstr>لازم توقيع</vt:lpstr>
      <vt:lpstr>كرسي</vt:lpstr>
      <vt:lpstr>تروللي</vt:lpstr>
      <vt:lpstr>ضماد</vt:lpstr>
      <vt:lpstr>Tadarab 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Fatma AL Abdullah</cp:lastModifiedBy>
  <cp:revision>14</cp:revision>
  <dcterms:created xsi:type="dcterms:W3CDTF">2024-11-08T11:10:45Z</dcterms:created>
  <dcterms:modified xsi:type="dcterms:W3CDTF">2024-11-12T16:42:51Z</dcterms:modified>
</cp:coreProperties>
</file>