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2" r:id="rId1"/>
  </p:sldMasterIdLst>
  <p:sldIdLst>
    <p:sldId id="256" r:id="rId2"/>
    <p:sldId id="257" r:id="rId3"/>
    <p:sldId id="269" r:id="rId4"/>
    <p:sldId id="258" r:id="rId5"/>
    <p:sldId id="259" r:id="rId6"/>
    <p:sldId id="260" r:id="rId7"/>
    <p:sldId id="261" r:id="rId8"/>
    <p:sldId id="262" r:id="rId9"/>
    <p:sldId id="270" r:id="rId10"/>
    <p:sldId id="266" r:id="rId11"/>
    <p:sldId id="263" r:id="rId12"/>
    <p:sldId id="265" r:id="rId13"/>
    <p:sldId id="264" r:id="rId14"/>
    <p:sldId id="267" r:id="rId15"/>
    <p:sldId id="271" r:id="rId16"/>
    <p:sldId id="268" r:id="rId17"/>
    <p:sldId id="274" r:id="rId18"/>
    <p:sldId id="275" r:id="rId19"/>
    <p:sldId id="273" r:id="rId20"/>
    <p:sldId id="276" r:id="rId21"/>
    <p:sldId id="272" r:id="rId22"/>
    <p:sldId id="277" r:id="rId23"/>
    <p:sldId id="278" r:id="rId24"/>
    <p:sldId id="280" r:id="rId25"/>
    <p:sldId id="279" r:id="rId26"/>
    <p:sldId id="281" r:id="rId27"/>
    <p:sldId id="282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gradFill flip="none" rotWithShape="1">
          <a:gsLst>
            <a:gs pos="0">
              <a:srgbClr val="B1DDFF"/>
            </a:gs>
            <a:gs pos="100000">
              <a:srgbClr val="B1DDFF">
                <a:lumMod val="64000"/>
                <a:lumOff val="36000"/>
              </a:srgb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12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368300" ty="203200" sx="64000" sy="64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/>
                </a:solidFill>
              </a:rPr>
              <a:t>C</a:t>
            </a:r>
          </a:p>
        </p:txBody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2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bg2"/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22BAA8B7-4238-4705-A2F8-91E8621D29DA}" type="datetimeFigureOut">
              <a:rPr lang="en-US" smtClean="0"/>
              <a:t>9/23/24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5500" cy="228600"/>
          </a:xfrm>
        </p:spPr>
        <p:txBody>
          <a:bodyPr/>
          <a:lstStyle>
            <a:lvl1pPr algn="l"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EF9AF0A5-E850-4D45-9C60-BE6AE9055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6657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AA8B7-4238-4705-A2F8-91E8621D29DA}" type="datetimeFigureOut">
              <a:rPr lang="en-US" smtClean="0"/>
              <a:t>9/23/24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AF0A5-E850-4D45-9C60-BE6AE9055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545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gradFill flip="none" rotWithShape="1">
          <a:gsLst>
            <a:gs pos="0">
              <a:schemeClr val="bg2">
                <a:tint val="80000"/>
                <a:shade val="100000"/>
                <a:satMod val="300000"/>
              </a:schemeClr>
            </a:gs>
            <a:gs pos="100000">
              <a:srgbClr val="B1DDFF">
                <a:lumMod val="64000"/>
                <a:lumOff val="36000"/>
              </a:srgb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12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68300" ty="203200" sx="64000" sy="64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/>
                </a:solidFill>
              </a:rPr>
              <a:t>C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2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bg2"/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600">
                <a:solidFill>
                  <a:schemeClr val="bg2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22BAA8B7-4238-4705-A2F8-91E8621D29DA}" type="datetimeFigureOut">
              <a:rPr lang="en-US" smtClean="0"/>
              <a:t>9/23/24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7024" cy="228600"/>
          </a:xfrm>
        </p:spPr>
        <p:txBody>
          <a:bodyPr/>
          <a:lstStyle>
            <a:lvl1pPr algn="l"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2080"/>
            <a:ext cx="2112264" cy="2286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EF9AF0A5-E850-4D45-9C60-BE6AE9055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1317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AA8B7-4238-4705-A2F8-91E8621D29DA}" type="datetimeFigureOut">
              <a:rPr lang="en-US" smtClean="0"/>
              <a:t>9/23/24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AF0A5-E850-4D45-9C60-BE6AE9055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02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AA8B7-4238-4705-A2F8-91E8621D29DA}" type="datetimeFigureOut">
              <a:rPr lang="en-US" smtClean="0"/>
              <a:t>9/23/24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AF0A5-E850-4D45-9C60-BE6AE9055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520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AA8B7-4238-4705-A2F8-91E8621D29DA}" type="datetimeFigureOut">
              <a:rPr lang="en-US" smtClean="0"/>
              <a:t>9/23/24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AF0A5-E850-4D45-9C60-BE6AE9055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012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AA8B7-4238-4705-A2F8-91E8621D29DA}" type="datetimeFigureOut">
              <a:rPr lang="en-US" smtClean="0"/>
              <a:t>9/23/24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AF0A5-E850-4D45-9C60-BE6AE9055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5771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AA8B7-4238-4705-A2F8-91E8621D29DA}" type="datetimeFigureOut">
              <a:rPr lang="en-US" smtClean="0"/>
              <a:t>9/23/24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F9AF0A5-E850-4D45-9C60-BE6AE9055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0192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rgbClr val="969696"/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ffectLst>
                  <a:outerShdw blurRad="12700" dist="381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22BAA8B7-4238-4705-A2F8-91E8621D29DA}" type="datetimeFigureOut">
              <a:rPr lang="en-US" smtClean="0"/>
              <a:t>9/23/24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 lang="en-US" sz="1000" kern="12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12700" dist="381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F9AF0A5-E850-4D45-9C60-BE6AE9055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4168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AA8B7-4238-4705-A2F8-91E8621D29DA}" type="datetimeFigureOut">
              <a:rPr lang="en-US" smtClean="0"/>
              <a:t>9/23/24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AF0A5-E850-4D45-9C60-BE6AE9055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972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AA8B7-4238-4705-A2F8-91E8621D29DA}" type="datetimeFigureOut">
              <a:rPr lang="en-US" smtClean="0"/>
              <a:t>9/23/24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AF0A5-E850-4D45-9C60-BE6AE9055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7316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22BAA8B7-4238-4705-A2F8-91E8621D29DA}" type="datetimeFigureOut">
              <a:rPr lang="en-US" smtClean="0"/>
              <a:t>9/23/24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14667" y="6214535"/>
            <a:ext cx="146304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F9AF0A5-E850-4D45-9C60-BE6AE905547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</p:spTree>
    <p:extLst>
      <p:ext uri="{BB962C8B-B14F-4D97-AF65-F5344CB8AC3E}">
        <p14:creationId xmlns:p14="http://schemas.microsoft.com/office/powerpoint/2010/main" val="382276204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f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f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f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8800" b="1" dirty="0">
                <a:latin typeface="Bell MT" panose="02020503060305020303" pitchFamily="18" charset="0"/>
              </a:rPr>
              <a:t>assignment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Sun friend company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4769" y="1263681"/>
            <a:ext cx="1508061" cy="7407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196696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927" y="357765"/>
            <a:ext cx="11443855" cy="61123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279203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642593"/>
            <a:ext cx="10058400" cy="4151079"/>
          </a:xfrm>
        </p:spPr>
        <p:txBody>
          <a:bodyPr/>
          <a:lstStyle/>
          <a:p>
            <a:pPr algn="ctr"/>
            <a:r>
              <a:rPr lang="en-US" sz="13800" b="1" dirty="0">
                <a:latin typeface="Bell MT" panose="02020503060305020303" pitchFamily="18" charset="0"/>
              </a:rPr>
              <a:t>Cannula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4918364"/>
            <a:ext cx="10058400" cy="1116676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389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09" y="401782"/>
            <a:ext cx="11333018" cy="6096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953646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36" y="415636"/>
            <a:ext cx="11430000" cy="606829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303333791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781" y="429491"/>
            <a:ext cx="11346873" cy="599901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934735055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36" y="457200"/>
            <a:ext cx="11360728" cy="604058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774395771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927" y="401782"/>
            <a:ext cx="11430000" cy="6068291"/>
          </a:xfrm>
        </p:spPr>
      </p:pic>
    </p:spTree>
    <p:extLst>
      <p:ext uri="{BB962C8B-B14F-4D97-AF65-F5344CB8AC3E}">
        <p14:creationId xmlns:p14="http://schemas.microsoft.com/office/powerpoint/2010/main" val="3307945500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642593"/>
            <a:ext cx="10058400" cy="4151079"/>
          </a:xfrm>
        </p:spPr>
        <p:txBody>
          <a:bodyPr>
            <a:normAutofit/>
          </a:bodyPr>
          <a:lstStyle/>
          <a:p>
            <a:pPr algn="ctr"/>
            <a:r>
              <a:rPr lang="en-US" sz="11500" b="1" dirty="0">
                <a:latin typeface="Bell MT" panose="02020503060305020303" pitchFamily="18" charset="0"/>
              </a:rPr>
              <a:t>I.V FLUID</a:t>
            </a:r>
            <a:r>
              <a:rPr lang="en-US" sz="4400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4918364"/>
            <a:ext cx="10058400" cy="1116676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7709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37" y="360218"/>
            <a:ext cx="11360728" cy="6151418"/>
          </a:xfrm>
        </p:spPr>
      </p:pic>
    </p:spTree>
    <p:extLst>
      <p:ext uri="{BB962C8B-B14F-4D97-AF65-F5344CB8AC3E}">
        <p14:creationId xmlns:p14="http://schemas.microsoft.com/office/powerpoint/2010/main" val="4145994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491" y="471055"/>
            <a:ext cx="11319163" cy="595745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161799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491" y="457201"/>
            <a:ext cx="11291455" cy="590203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649419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71055"/>
            <a:ext cx="11263745" cy="597130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197444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457200"/>
            <a:ext cx="11333018" cy="597130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04205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642593"/>
            <a:ext cx="10058400" cy="4151079"/>
          </a:xfrm>
        </p:spPr>
        <p:txBody>
          <a:bodyPr>
            <a:normAutofit/>
          </a:bodyPr>
          <a:lstStyle/>
          <a:p>
            <a:pPr algn="ctr"/>
            <a:r>
              <a:rPr lang="en-US" sz="11500" b="1" dirty="0">
                <a:latin typeface="Bell MT" panose="02020503060305020303" pitchFamily="18" charset="0"/>
              </a:rPr>
              <a:t>DRESSING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4918364"/>
            <a:ext cx="10058400" cy="1116676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0781515"/>
      </p:ext>
    </p:extLst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073" y="429491"/>
            <a:ext cx="11430000" cy="6040581"/>
          </a:xfrm>
        </p:spPr>
      </p:pic>
    </p:spTree>
    <p:extLst>
      <p:ext uri="{BB962C8B-B14F-4D97-AF65-F5344CB8AC3E}">
        <p14:creationId xmlns:p14="http://schemas.microsoft.com/office/powerpoint/2010/main" val="913860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36" y="471055"/>
            <a:ext cx="11305309" cy="5943599"/>
          </a:xfrm>
        </p:spPr>
      </p:pic>
    </p:spTree>
    <p:extLst>
      <p:ext uri="{BB962C8B-B14F-4D97-AF65-F5344CB8AC3E}">
        <p14:creationId xmlns:p14="http://schemas.microsoft.com/office/powerpoint/2010/main" val="58861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36" y="429491"/>
            <a:ext cx="11333019" cy="5999017"/>
          </a:xfrm>
        </p:spPr>
      </p:pic>
    </p:spTree>
    <p:extLst>
      <p:ext uri="{BB962C8B-B14F-4D97-AF65-F5344CB8AC3E}">
        <p14:creationId xmlns:p14="http://schemas.microsoft.com/office/powerpoint/2010/main" val="2864040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491" y="457200"/>
            <a:ext cx="11319164" cy="5985164"/>
          </a:xfrm>
        </p:spPr>
      </p:pic>
    </p:spTree>
    <p:extLst>
      <p:ext uri="{BB962C8B-B14F-4D97-AF65-F5344CB8AC3E}">
        <p14:creationId xmlns:p14="http://schemas.microsoft.com/office/powerpoint/2010/main" val="1873578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491" y="457200"/>
            <a:ext cx="11319164" cy="5943600"/>
          </a:xfrm>
        </p:spPr>
      </p:pic>
    </p:spTree>
    <p:extLst>
      <p:ext uri="{BB962C8B-B14F-4D97-AF65-F5344CB8AC3E}">
        <p14:creationId xmlns:p14="http://schemas.microsoft.com/office/powerpoint/2010/main" val="340347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642593"/>
            <a:ext cx="10058400" cy="4151079"/>
          </a:xfrm>
        </p:spPr>
        <p:txBody>
          <a:bodyPr/>
          <a:lstStyle/>
          <a:p>
            <a:pPr algn="ctr"/>
            <a:r>
              <a:rPr lang="en-US" sz="11500" b="1" dirty="0">
                <a:latin typeface="Bell MT" panose="02020503060305020303" pitchFamily="18" charset="0"/>
              </a:rPr>
              <a:t>NEBULIZER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4918364"/>
            <a:ext cx="10058400" cy="1116676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2847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306" y="430307"/>
            <a:ext cx="11349317" cy="607807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725679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84094"/>
            <a:ext cx="11295529" cy="593015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205504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647" y="416859"/>
            <a:ext cx="11282082" cy="602428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076517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443754"/>
            <a:ext cx="11308976" cy="593015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67521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647" y="510988"/>
            <a:ext cx="11308977" cy="588981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033629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2742" y="4326320"/>
            <a:ext cx="10058400" cy="1630344"/>
          </a:xfrm>
        </p:spPr>
        <p:txBody>
          <a:bodyPr>
            <a:normAutofit/>
          </a:bodyPr>
          <a:lstStyle/>
          <a:p>
            <a:pPr algn="ctr"/>
            <a:r>
              <a:rPr lang="en-US" sz="7200" b="1" dirty="0">
                <a:latin typeface="Bell MT" panose="02020503060305020303" pitchFamily="18" charset="0"/>
              </a:rPr>
              <a:t>NEXT ASSINMENT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9514" y="979713"/>
            <a:ext cx="5473337" cy="32395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446139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373545"/>
      </a:dk2>
      <a:lt2>
        <a:srgbClr val="BCD0E0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6793CD"/>
      </a:accent6>
      <a:hlink>
        <a:srgbClr val="6B9F25"/>
      </a:hlink>
      <a:folHlink>
        <a:srgbClr val="9F6715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Glossy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tint val="95000"/>
              <a:shade val="95000"/>
              <a:satMod val="120000"/>
            </a:schemeClr>
          </a:solidFill>
          <a:prstDash val="solid"/>
        </a:ln>
        <a:ln w="55000" cap="flat" cmpd="thickThin" algn="ctr">
          <a:solidFill>
            <a:schemeClr val="phClr">
              <a:tint val="90000"/>
              <a:satMod val="130000"/>
            </a:schemeClr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913DB040-6816-4415-960D-8178C785755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Savon</Template>
  <TotalTime>369</TotalTime>
  <Words>11</Words>
  <Application>Microsoft Office PowerPoint</Application>
  <PresentationFormat>شاشة عريضة</PresentationFormat>
  <Paragraphs>7</Paragraphs>
  <Slides>27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27</vt:i4>
      </vt:variant>
    </vt:vector>
  </HeadingPairs>
  <TitlesOfParts>
    <vt:vector size="28" baseType="lpstr">
      <vt:lpstr>Savon</vt:lpstr>
      <vt:lpstr>assignment</vt:lpstr>
      <vt:lpstr>عرض تقديمي في PowerPoint</vt:lpstr>
      <vt:lpstr>Cannula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I.V FLUID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DRESSING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NEBULIZER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NEXT ASSINMENT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Fatma AL Abdullah</cp:lastModifiedBy>
  <cp:revision>23</cp:revision>
  <dcterms:created xsi:type="dcterms:W3CDTF">2024-09-14T14:57:45Z</dcterms:created>
  <dcterms:modified xsi:type="dcterms:W3CDTF">2024-09-23T09:17:54Z</dcterms:modified>
</cp:coreProperties>
</file>